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3390-3D5B-4768-8F88-7A7D0099907B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B5BF-6686-438C-93F6-661C7437C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72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3390-3D5B-4768-8F88-7A7D0099907B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B5BF-6686-438C-93F6-661C7437C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75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3390-3D5B-4768-8F88-7A7D0099907B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B5BF-6686-438C-93F6-661C7437C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8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3390-3D5B-4768-8F88-7A7D0099907B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B5BF-6686-438C-93F6-661C7437C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81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3390-3D5B-4768-8F88-7A7D0099907B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B5BF-6686-438C-93F6-661C7437C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6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3390-3D5B-4768-8F88-7A7D0099907B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B5BF-6686-438C-93F6-661C7437C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041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3390-3D5B-4768-8F88-7A7D0099907B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B5BF-6686-438C-93F6-661C7437C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41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3390-3D5B-4768-8F88-7A7D0099907B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B5BF-6686-438C-93F6-661C7437C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77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3390-3D5B-4768-8F88-7A7D0099907B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B5BF-6686-438C-93F6-661C7437C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62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3390-3D5B-4768-8F88-7A7D0099907B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B5BF-6686-438C-93F6-661C7437C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38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3390-3D5B-4768-8F88-7A7D0099907B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B5BF-6686-438C-93F6-661C7437C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1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13390-3D5B-4768-8F88-7A7D0099907B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7B5BF-6686-438C-93F6-661C7437C3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02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" y="0"/>
            <a:ext cx="91313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327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866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2018-07-11T13:34:18Z</dcterms:created>
  <dcterms:modified xsi:type="dcterms:W3CDTF">2018-07-11T13:35:25Z</dcterms:modified>
</cp:coreProperties>
</file>